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89" r:id="rId40"/>
    <p:sldId id="284" r:id="rId41"/>
    <p:sldId id="27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9" autoAdjust="0"/>
    <p:restoredTop sz="94660"/>
  </p:normalViewPr>
  <p:slideViewPr>
    <p:cSldViewPr snapToGrid="0">
      <p:cViewPr varScale="1">
        <p:scale>
          <a:sx n="88" d="100"/>
          <a:sy n="88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0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3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2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6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8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4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2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56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978D3-0AAE-4149-80C0-B34AB22B0A48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663E5-BA47-4B0E-B49A-48CC2B5E6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6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48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2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6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1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39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7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3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8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17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45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09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9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1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71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2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50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70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87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70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7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3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44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95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9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1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857250"/>
            <a:ext cx="13716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97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Dilshad Anarbaev</dc:creator>
  <cp:lastModifiedBy>Dilshad Anarbaev</cp:lastModifiedBy>
  <cp:revision>3</cp:revision>
  <dcterms:created xsi:type="dcterms:W3CDTF">2016-10-14T03:43:09Z</dcterms:created>
  <dcterms:modified xsi:type="dcterms:W3CDTF">2016-10-14T03:51:11Z</dcterms:modified>
</cp:coreProperties>
</file>